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D7CD-CD06-4268-96D5-2890235667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296D-0F85-4F62-BCE6-65F8D56B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6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D7CD-CD06-4268-96D5-2890235667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296D-0F85-4F62-BCE6-65F8D56B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E4E9EF"/>
                  </a:outerShdw>
                </a:effectLst>
                <a:latin typeface="Bookman Old Style" pitchFamily="18" charset="0"/>
              </a:rPr>
              <a:t>EXIT SURVEY</a:t>
            </a:r>
            <a:br>
              <a:rPr lang="en-US" sz="6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E4E9EF"/>
                  </a:outerShdw>
                </a:effectLst>
                <a:latin typeface="Bookman Old Style" pitchFamily="18" charset="0"/>
              </a:rPr>
            </a:br>
            <a:r>
              <a:rPr lang="en-US" sz="6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E4E9EF"/>
                  </a:outerShdw>
                </a:effectLst>
                <a:latin typeface="Bookman Old Style" pitchFamily="18" charset="0"/>
              </a:rPr>
              <a:t>CLASS OF 2020</a:t>
            </a:r>
            <a:endParaRPr lang="en-US" sz="6000" i="1" dirty="0">
              <a:solidFill>
                <a:schemeClr val="bg1"/>
              </a:solidFill>
              <a:effectLst>
                <a:outerShdw blurRad="38100" dist="38100" dir="2700000" algn="tl">
                  <a:srgbClr val="E4E9E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8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5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Colleges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7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Office Theme</vt:lpstr>
      <vt:lpstr>EXIT SURVEY CLASS OF 2020</vt:lpstr>
      <vt:lpstr>PowerPoint Presentation</vt:lpstr>
      <vt:lpstr>PowerPoint Presentation</vt:lpstr>
      <vt:lpstr>PowerPoint Presentation</vt:lpstr>
      <vt:lpstr>PowerPoint Presentation</vt:lpstr>
      <vt:lpstr>Top 10 Colleges</vt:lpstr>
    </vt:vector>
  </TitlesOfParts>
  <Company>West Chicago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SURVEY CLASS OF 2020</dc:title>
  <dc:creator>Amanda Lane</dc:creator>
  <cp:lastModifiedBy>Amanda Lane</cp:lastModifiedBy>
  <cp:revision>1</cp:revision>
  <dcterms:created xsi:type="dcterms:W3CDTF">2020-09-16T17:48:58Z</dcterms:created>
  <dcterms:modified xsi:type="dcterms:W3CDTF">2020-09-16T17:48:58Z</dcterms:modified>
</cp:coreProperties>
</file>