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CAB7-8EA8-4757-8A5D-60BCB4FD0AB7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9E4E-E835-4ADB-A82F-AF5EF2223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84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2CAB7-8EA8-4757-8A5D-60BCB4FD0AB7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09E4E-E835-4ADB-A82F-AF5EF2223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8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56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8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4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2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1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6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11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Chicago Community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Lane</dc:creator>
  <cp:lastModifiedBy>Amanda Lane</cp:lastModifiedBy>
  <cp:revision>1</cp:revision>
  <dcterms:created xsi:type="dcterms:W3CDTF">2022-07-27T17:20:05Z</dcterms:created>
  <dcterms:modified xsi:type="dcterms:W3CDTF">2022-07-27T17:20:05Z</dcterms:modified>
</cp:coreProperties>
</file>