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50D02-3D61-4471-AED1-E5C2864BEB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E0AA-4489-4C85-BF55-9DB6EBA3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0D02-3D61-4471-AED1-E5C2864BEB0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E0AA-4489-4C85-BF55-9DB6EBA3E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  <a:t>EXIT SURVEY</a:t>
            </a:r>
            <a:b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</a:br>
            <a:r>
              <a:rPr lang="en-US" sz="6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E4E9EF"/>
                  </a:outerShdw>
                </a:effectLst>
                <a:latin typeface="Bookman Old Style" pitchFamily="18" charset="0"/>
              </a:rPr>
              <a:t>CLASS OF 2019</a:t>
            </a:r>
            <a:endParaRPr lang="en-US" sz="6000" i="1" dirty="0" smtClean="0">
              <a:solidFill>
                <a:schemeClr val="bg1"/>
              </a:solidFill>
              <a:effectLst>
                <a:outerShdw blurRad="38100" dist="38100" dir="2700000" algn="tl">
                  <a:srgbClr val="E4E9EF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6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7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Office Theme</vt:lpstr>
      <vt:lpstr>EXIT SURVEY CLASS OF 2019</vt:lpstr>
      <vt:lpstr>PowerPoint Presentation</vt:lpstr>
      <vt:lpstr>PowerPoint Presentation</vt:lpstr>
      <vt:lpstr>PowerPoint Presentation</vt:lpstr>
      <vt:lpstr>PowerPoint Presentation</vt:lpstr>
    </vt:vector>
  </TitlesOfParts>
  <Company>West Chicago Community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EXIT SURVEY CLASS OF 2019</dc:title>
  <dc:creator>Amanda Lane</dc:creator>
  <cp:lastModifiedBy>Amanda Lane</cp:lastModifiedBy>
  <cp:revision>1</cp:revision>
  <dcterms:created xsi:type="dcterms:W3CDTF">2019-06-13T15:44:02Z</dcterms:created>
  <dcterms:modified xsi:type="dcterms:W3CDTF">2019-06-13T15:44:02Z</dcterms:modified>
</cp:coreProperties>
</file>