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A12-29FE-449F-A0BA-6B69A9F020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E8BB-8C02-43F9-84A8-E28C18B5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0A12-29FE-449F-A0BA-6B69A9F0202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2E8BB-8C02-43F9-84A8-E28C18B5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9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5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Chicago Community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Lane</dc:creator>
  <cp:lastModifiedBy>Amanda Lane</cp:lastModifiedBy>
  <cp:revision>2</cp:revision>
  <dcterms:created xsi:type="dcterms:W3CDTF">2019-08-09T16:36:35Z</dcterms:created>
  <dcterms:modified xsi:type="dcterms:W3CDTF">2019-08-09T16:41:03Z</dcterms:modified>
</cp:coreProperties>
</file>