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45" r:id="rId3"/>
    <p:sldId id="307" r:id="rId4"/>
    <p:sldId id="257" r:id="rId5"/>
    <p:sldId id="311" r:id="rId6"/>
    <p:sldId id="318" r:id="rId7"/>
    <p:sldId id="346" r:id="rId8"/>
    <p:sldId id="360" r:id="rId9"/>
    <p:sldId id="362" r:id="rId10"/>
    <p:sldId id="320" r:id="rId11"/>
    <p:sldId id="348" r:id="rId12"/>
    <p:sldId id="349" r:id="rId13"/>
    <p:sldId id="319" r:id="rId14"/>
    <p:sldId id="350" r:id="rId15"/>
    <p:sldId id="315" r:id="rId16"/>
    <p:sldId id="351" r:id="rId17"/>
    <p:sldId id="361" r:id="rId18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8" autoAdjust="0"/>
    <p:restoredTop sz="94662" autoAdjust="0"/>
  </p:normalViewPr>
  <p:slideViewPr>
    <p:cSldViewPr>
      <p:cViewPr varScale="1">
        <p:scale>
          <a:sx n="86" d="100"/>
          <a:sy n="86" d="100"/>
        </p:scale>
        <p:origin x="11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26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t" anchorCtr="0" compatLnSpc="1">
            <a:prstTxWarp prst="textNoShape">
              <a:avLst/>
            </a:prstTxWarp>
          </a:bodyPr>
          <a:lstStyle>
            <a:lvl1pPr defTabSz="92162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189" y="1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t" anchorCtr="0" compatLnSpc="1">
            <a:prstTxWarp prst="textNoShape">
              <a:avLst/>
            </a:prstTxWarp>
          </a:bodyPr>
          <a:lstStyle>
            <a:lvl1pPr algn="r" defTabSz="921623">
              <a:defRPr sz="1200"/>
            </a:lvl1pPr>
          </a:lstStyle>
          <a:p>
            <a:pPr>
              <a:defRPr/>
            </a:pPr>
            <a:fld id="{6EFF4602-0CD7-44AC-AB82-4FC82670F868}" type="datetimeFigureOut">
              <a:rPr lang="en-US"/>
              <a:pPr>
                <a:defRPr/>
              </a:pPr>
              <a:t>4/2/2018</a:t>
            </a:fld>
            <a:endParaRPr 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2448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b" anchorCtr="0" compatLnSpc="1">
            <a:prstTxWarp prst="textNoShape">
              <a:avLst/>
            </a:prstTxWarp>
          </a:bodyPr>
          <a:lstStyle>
            <a:lvl1pPr defTabSz="92162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189" y="8822448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b" anchorCtr="0" compatLnSpc="1">
            <a:prstTxWarp prst="textNoShape">
              <a:avLst/>
            </a:prstTxWarp>
          </a:bodyPr>
          <a:lstStyle>
            <a:lvl1pPr algn="r" defTabSz="921623">
              <a:defRPr sz="1200"/>
            </a:lvl1pPr>
          </a:lstStyle>
          <a:p>
            <a:pPr>
              <a:defRPr/>
            </a:pPr>
            <a:fld id="{54497296-5250-4015-B3E0-760BFD3DB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45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t" anchorCtr="0" compatLnSpc="1">
            <a:prstTxWarp prst="textNoShape">
              <a:avLst/>
            </a:prstTxWarp>
          </a:bodyPr>
          <a:lstStyle>
            <a:lvl1pPr defTabSz="92162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189" y="1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t" anchorCtr="0" compatLnSpc="1">
            <a:prstTxWarp prst="textNoShape">
              <a:avLst/>
            </a:prstTxWarp>
          </a:bodyPr>
          <a:lstStyle>
            <a:lvl1pPr algn="r" defTabSz="921623">
              <a:defRPr sz="1200"/>
            </a:lvl1pPr>
          </a:lstStyle>
          <a:p>
            <a:pPr>
              <a:defRPr/>
            </a:pPr>
            <a:fld id="{5B8A80FE-6A9B-4D16-9ABD-3CBE02982979}" type="datetimeFigureOut">
              <a:rPr lang="en-US"/>
              <a:pPr>
                <a:defRPr/>
              </a:pPr>
              <a:t>4/2/2018</a:t>
            </a:fld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3163" y="684213"/>
            <a:ext cx="4664075" cy="349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407" y="4412011"/>
            <a:ext cx="5141588" cy="41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2448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b" anchorCtr="0" compatLnSpc="1">
            <a:prstTxWarp prst="textNoShape">
              <a:avLst/>
            </a:prstTxWarp>
          </a:bodyPr>
          <a:lstStyle>
            <a:lvl1pPr defTabSz="92162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189" y="8822448"/>
            <a:ext cx="3037212" cy="4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193" tIns="46096" rIns="92193" bIns="46096" numCol="1" anchor="b" anchorCtr="0" compatLnSpc="1">
            <a:prstTxWarp prst="textNoShape">
              <a:avLst/>
            </a:prstTxWarp>
          </a:bodyPr>
          <a:lstStyle>
            <a:lvl1pPr algn="r" defTabSz="921623">
              <a:defRPr sz="1200"/>
            </a:lvl1pPr>
          </a:lstStyle>
          <a:p>
            <a:pPr>
              <a:defRPr/>
            </a:pPr>
            <a:fld id="{BB6C37D6-7C68-4C33-83D5-1CF3AEC1A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40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4213"/>
            <a:ext cx="4664075" cy="34988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4213"/>
            <a:ext cx="4664075" cy="349885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C0CE-75EC-4322-9E44-BE160849D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5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39968-A984-4271-8D3B-5F9A0BB04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4013B-E8ED-478D-8890-6F66E1DB8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A02B7-6317-4532-80BC-D6A73280B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86626-C2BA-4075-A9E4-F944546BE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14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7790F-15A0-4DA4-9863-D2A06A10AF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1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634A2-837C-458A-8CE4-A7788CB9B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81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123A7-D57A-4C72-821B-162AE67CE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84812-DFDA-40FE-9719-6CAD443BA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4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41CD0-85CA-4A45-A701-92390164D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4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5F512-1467-4597-A5C0-CE3C73123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2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3243C0C2-3496-4D21-A2BA-33327769E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static.howstuffworks.com/gif/car-buying-test-drive.jpg&amp;imgrefurl=http://auto.howstuffworks.com/car-buying.htm/printable&amp;h=265&amp;w=400&amp;sz=24&amp;hl=en&amp;start=3&amp;um=1&amp;tbnid=KkaJAfqUal0yjM:&amp;tbnh=82&amp;tbnw=124&amp;prev=/images?q%3DHands%2Bon%2Bsteering%2Bwheel%26um%3D1%26hl%3Den%26rls%3Dcom.microsoft:en-us:IE-SearchBox%26rlz%3D1I7ADBR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81000"/>
            <a:ext cx="8839200" cy="15240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600" smtClean="0"/>
              <a:t>CH. 6 Performing Basic Vehicle Maneuvers</a:t>
            </a:r>
            <a:br>
              <a:rPr lang="en-US" altLang="en-US" sz="3600" smtClean="0"/>
            </a:br>
            <a:endParaRPr lang="en-US" altLang="en-US" sz="3600" b="1" smtClean="0">
              <a:solidFill>
                <a:srgbClr val="FF0000"/>
              </a:solidFill>
            </a:endParaRPr>
          </a:p>
        </p:txBody>
      </p:sp>
      <p:pic>
        <p:nvPicPr>
          <p:cNvPr id="2051" name="Picture 2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-Point_Turnabo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8213725" cy="5063940"/>
          </a:xfrm>
        </p:spPr>
      </p:pic>
      <p:sp>
        <p:nvSpPr>
          <p:cNvPr id="2" name="TextBox 1"/>
          <p:cNvSpPr txBox="1"/>
          <p:nvPr/>
        </p:nvSpPr>
        <p:spPr>
          <a:xfrm>
            <a:off x="1600200" y="186583"/>
            <a:ext cx="5899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 into Driveway right side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delcid\AppData\Local\Microsoft\Windows\Temporary Internet Files\Content.Outlook\G7KQ342B\photo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304800"/>
            <a:ext cx="11811000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delcid\AppData\Local\Microsoft\Windows\Temporary Internet Files\Content.Outlook\G7KQ342B\photo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635000"/>
            <a:ext cx="105918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_to_perform_a_2-point_tur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5" y="3175"/>
            <a:ext cx="9128125" cy="49498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2b5_1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_to_perform_a_3-point_tur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113"/>
            <a:ext cx="9144000" cy="486568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</a:rPr>
              <a:t>6</a:t>
            </a:r>
            <a:r>
              <a:rPr lang="en-US" altLang="en-US" sz="2800" dirty="0" smtClean="0"/>
              <a:t>. List six factors that should help you decide which turnabout to use (p.118)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Legality of the turnabout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Amount of traffic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Types of driveways available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Need to enter traffic lanes forward or backward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Ample space to enter traffic</a:t>
            </a:r>
          </a:p>
          <a:p>
            <a:r>
              <a:rPr lang="en-US" altLang="en-US" sz="2400" b="1" i="1" dirty="0" smtClean="0">
                <a:solidFill>
                  <a:srgbClr val="FF0000"/>
                </a:solidFill>
              </a:rPr>
              <a:t>Number of traffic lanes to cross.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 6.1  #3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And draw a picture of a proper lane change!</a:t>
            </a:r>
          </a:p>
          <a:p>
            <a:r>
              <a:rPr lang="en-US" dirty="0" smtClean="0"/>
              <a:t>CH 6.2  #3&amp;4</a:t>
            </a:r>
          </a:p>
          <a:p>
            <a:r>
              <a:rPr lang="en-US" dirty="0" smtClean="0"/>
              <a:t>CH 6.3  #3 </a:t>
            </a:r>
            <a:r>
              <a:rPr lang="en-US" dirty="0">
                <a:solidFill>
                  <a:srgbClr val="FF0000"/>
                </a:solidFill>
              </a:rPr>
              <a:t>(Draw a picture for all 4 parks</a:t>
            </a:r>
            <a:r>
              <a:rPr lang="en-US" dirty="0" smtClean="0">
                <a:solidFill>
                  <a:srgbClr val="FF0000"/>
                </a:solidFill>
              </a:rPr>
              <a:t>! Show which way your wheels should face)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Draw</a:t>
            </a:r>
            <a:r>
              <a:rPr lang="en-US" dirty="0">
                <a:solidFill>
                  <a:srgbClr val="FF0000"/>
                </a:solidFill>
              </a:rPr>
              <a:t> a 3pt turn, 2pt turn, 2pt/back in turn and a U-Turn.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8229600" cy="4525963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2400" dirty="0" smtClean="0"/>
              <a:t>What is the difference between oversteering and understeering? (p.110)</a:t>
            </a:r>
          </a:p>
          <a:p>
            <a:pPr marL="514350" indent="-514350"/>
            <a:r>
              <a:rPr lang="en-US" altLang="en-US" sz="2400" dirty="0" smtClean="0">
                <a:solidFill>
                  <a:srgbClr val="FF0000"/>
                </a:solidFill>
              </a:rPr>
              <a:t>Oversteer= Turn steering wheel too much.</a:t>
            </a:r>
          </a:p>
          <a:p>
            <a:pPr marL="514350" indent="-514350"/>
            <a:r>
              <a:rPr lang="en-US" altLang="en-US" sz="2400" dirty="0" smtClean="0">
                <a:solidFill>
                  <a:srgbClr val="FF0000"/>
                </a:solidFill>
              </a:rPr>
              <a:t>Understeer= Don’t turn the steering wheel enough.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  <p:pic>
        <p:nvPicPr>
          <p:cNvPr id="4099" name="Picture 2" descr="http://www.letslearn2drive.com/images/myright%20hand%20ready%20to%20pull%20with%20arrow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52768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200"/>
          </a:xfrm>
        </p:spPr>
        <p:txBody>
          <a:bodyPr/>
          <a:lstStyle/>
          <a:p>
            <a:r>
              <a:rPr lang="en-US" altLang="en-US" sz="3200" smtClean="0"/>
              <a:t>Signaling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5908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.  Develop the habit of signaling every time you plan to </a:t>
            </a:r>
            <a:r>
              <a:rPr lang="en-US" sz="2400" b="1" i="1" dirty="0" smtClean="0"/>
              <a:t>turn, change lanes, slow or stop as well as pull over or pull out of a spot</a:t>
            </a:r>
            <a:r>
              <a:rPr lang="en-US" sz="2400" dirty="0" smtClean="0"/>
              <a:t>. .</a:t>
            </a:r>
            <a:endParaRPr lang="en-US" sz="2400" dirty="0"/>
          </a:p>
          <a:p>
            <a:pPr eaLnBrk="1" hangingPunct="1">
              <a:defRPr/>
            </a:pPr>
            <a:r>
              <a:rPr lang="en-US" sz="2400" b="1" i="1" dirty="0" smtClean="0">
                <a:solidFill>
                  <a:srgbClr val="FF0000"/>
                </a:solidFill>
              </a:rPr>
              <a:t>At least </a:t>
            </a:r>
            <a:r>
              <a:rPr lang="en-US" sz="3000" b="1" i="1" u="sng" dirty="0" smtClean="0">
                <a:solidFill>
                  <a:srgbClr val="FF0000"/>
                </a:solidFill>
              </a:rPr>
              <a:t>100 feet </a:t>
            </a:r>
            <a:r>
              <a:rPr lang="en-US" sz="2400" b="1" i="1" dirty="0" smtClean="0">
                <a:solidFill>
                  <a:srgbClr val="FF0000"/>
                </a:solidFill>
              </a:rPr>
              <a:t>before turning in a residential area </a:t>
            </a:r>
          </a:p>
          <a:p>
            <a:pPr eaLnBrk="1" hangingPunct="1">
              <a:defRPr/>
            </a:pPr>
            <a:r>
              <a:rPr lang="en-US" sz="2400" b="1" i="1" dirty="0" smtClean="0">
                <a:solidFill>
                  <a:srgbClr val="FF0000"/>
                </a:solidFill>
              </a:rPr>
              <a:t>And at least </a:t>
            </a:r>
            <a:r>
              <a:rPr lang="en-US" sz="3000" b="1" i="1" u="sng" dirty="0" smtClean="0">
                <a:solidFill>
                  <a:srgbClr val="FF0000"/>
                </a:solidFill>
              </a:rPr>
              <a:t>200 feet </a:t>
            </a:r>
            <a:r>
              <a:rPr lang="en-US" sz="2400" b="1" i="1" dirty="0" smtClean="0">
                <a:solidFill>
                  <a:srgbClr val="FF0000"/>
                </a:solidFill>
              </a:rPr>
              <a:t>in the country or traveling fast.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6" y="3429000"/>
            <a:ext cx="3886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3200" b="1" smtClean="0"/>
              <a:t>Steering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9600" cy="22098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</a:rPr>
              <a:t>3</a:t>
            </a:r>
            <a:r>
              <a:rPr lang="en-US" altLang="en-US" sz="2800" dirty="0" smtClean="0"/>
              <a:t>. What are the two types of steering that are explained on page 113?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</a:rPr>
              <a:t>Hand over hand steering</a:t>
            </a:r>
          </a:p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</a:rPr>
              <a:t>Push and Pull steering</a:t>
            </a:r>
          </a:p>
        </p:txBody>
      </p:sp>
      <p:pic>
        <p:nvPicPr>
          <p:cNvPr id="6148" name="Picture 5" descr="car-buying-test-driv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98825"/>
            <a:ext cx="20748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98825"/>
            <a:ext cx="260191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447800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</a:rPr>
              <a:t>3)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Steering- Hand over Hand</a:t>
            </a:r>
            <a:br>
              <a:rPr lang="en-US" altLang="en-US" sz="3600" b="1" dirty="0" smtClean="0">
                <a:solidFill>
                  <a:schemeClr val="bg1"/>
                </a:solidFill>
              </a:rPr>
            </a:br>
            <a:r>
              <a:rPr lang="en-US" altLang="en-US" sz="3600" b="1" dirty="0" smtClean="0">
                <a:solidFill>
                  <a:schemeClr val="bg1"/>
                </a:solidFill>
              </a:rPr>
              <a:t>(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Hands at 10/2, 9/3, 8/4)</a:t>
            </a:r>
            <a:endParaRPr lang="en-US" alt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4" name="Hand_over_hand_righ.m4v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3434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</a:rPr>
              <a:t>3) </a:t>
            </a:r>
            <a:r>
              <a:rPr lang="en-US" altLang="en-US" sz="3600" b="1" dirty="0" smtClean="0">
                <a:solidFill>
                  <a:schemeClr val="bg1"/>
                </a:solidFill>
              </a:rPr>
              <a:t>Steering- Push-Pull</a:t>
            </a:r>
            <a:endParaRPr lang="en-US" altLang="en-US" sz="3600" dirty="0" smtClean="0">
              <a:solidFill>
                <a:schemeClr val="bg1"/>
              </a:solidFill>
            </a:endParaRPr>
          </a:p>
        </p:txBody>
      </p:sp>
      <p:pic>
        <p:nvPicPr>
          <p:cNvPr id="3" name="Pull_Push_Steering_Techniqu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6106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FF0000"/>
                </a:solidFill>
              </a:rPr>
              <a:t>4</a:t>
            </a:r>
            <a:r>
              <a:rPr lang="en-US" altLang="en-US" sz="2800" dirty="0" smtClean="0"/>
              <a:t>. What is a turnabout? (p.116)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</a:rPr>
              <a:t>A maneuver for turning your vehicle around.</a:t>
            </a:r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6764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>5</a:t>
            </a:r>
            <a:r>
              <a:rPr lang="en-US" altLang="en-US" dirty="0" smtClean="0"/>
              <a:t>. name the five types of turnabouts explained on pages 116-118…</a:t>
            </a:r>
          </a:p>
          <a:p>
            <a:r>
              <a:rPr lang="en-US" altLang="en-US" dirty="0" smtClean="0"/>
              <a:t>Midblock U-turn</a:t>
            </a:r>
          </a:p>
          <a:p>
            <a:endParaRPr lang="en-US" altLang="en-US" dirty="0" smtClean="0"/>
          </a:p>
        </p:txBody>
      </p:sp>
      <p:pic>
        <p:nvPicPr>
          <p:cNvPr id="5" name="Picture 4" descr="utur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057400"/>
            <a:ext cx="914400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legally make a U-turn in these situations?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867352"/>
            <a:ext cx="367453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5410200" cy="346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4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6767</TotalTime>
  <Words>228</Words>
  <Application>Microsoft Office PowerPoint</Application>
  <PresentationFormat>On-screen Show (4:3)</PresentationFormat>
  <Paragraphs>34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Default Design</vt:lpstr>
      <vt:lpstr>CH. 6 Performing Basic Vehicle Maneuvers </vt:lpstr>
      <vt:lpstr>PowerPoint Presentation</vt:lpstr>
      <vt:lpstr>Signaling</vt:lpstr>
      <vt:lpstr>Steering</vt:lpstr>
      <vt:lpstr>3) Steering- Hand over Hand (Hands at 10/2, 9/3, 8/4)</vt:lpstr>
      <vt:lpstr>3) Steering- Push-Pull</vt:lpstr>
      <vt:lpstr>PowerPoint Presentation</vt:lpstr>
      <vt:lpstr>PowerPoint Presentation</vt:lpstr>
      <vt:lpstr>Can you legally make a U-turn in these situations?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Classwork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Performing Basic Vehicle Maneuvers</dc:title>
  <dc:creator>Richard K. Wilken</dc:creator>
  <cp:lastModifiedBy>Jamie Philips</cp:lastModifiedBy>
  <cp:revision>122</cp:revision>
  <cp:lastPrinted>2016-11-16T19:31:25Z</cp:lastPrinted>
  <dcterms:created xsi:type="dcterms:W3CDTF">2008-06-03T02:18:58Z</dcterms:created>
  <dcterms:modified xsi:type="dcterms:W3CDTF">2018-04-02T12:42:15Z</dcterms:modified>
</cp:coreProperties>
</file>