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E3F5-0FD3-48B2-98A9-5B9DB01719C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185A-840C-4A29-AAAD-DA0057C2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4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AE3F5-0FD3-48B2-98A9-5B9DB01719C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185A-840C-4A29-AAAD-DA0057C2F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5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84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04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06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6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11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47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0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9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17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5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sz="2400" b="1" smtClean="0"/>
              <a:t>West Chicago Community </a:t>
            </a:r>
            <a:br>
              <a:rPr lang="en-US" altLang="en-US" sz="2400" b="1" smtClean="0"/>
            </a:br>
            <a:r>
              <a:rPr lang="en-US" altLang="en-US" sz="2400" b="1" smtClean="0"/>
              <a:t>High School District 94</a:t>
            </a:r>
            <a:br>
              <a:rPr lang="en-US" altLang="en-US" sz="2400" b="1" smtClean="0"/>
            </a:br>
            <a:r>
              <a:rPr lang="en-US" altLang="en-US" sz="2400" b="1" smtClean="0"/>
              <a:t>SNAPSHOT 2022</a:t>
            </a:r>
            <a:endParaRPr lang="en-US" altLang="en-US" sz="24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4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77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83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63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48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63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sz="5400" b="1" smtClean="0">
                <a:latin typeface="Arial Black" panose="020B0A04020102020204" pitchFamily="34" charset="0"/>
              </a:rPr>
              <a:t>Student</a:t>
            </a:r>
            <a:br>
              <a:rPr lang="en-US" altLang="en-US" sz="5400" b="1" smtClean="0">
                <a:latin typeface="Arial Black" panose="020B0A04020102020204" pitchFamily="34" charset="0"/>
              </a:rPr>
            </a:br>
            <a:r>
              <a:rPr lang="en-US" altLang="en-US" sz="5400" b="1" smtClean="0">
                <a:latin typeface="Arial Black" panose="020B0A04020102020204" pitchFamily="34" charset="0"/>
              </a:rPr>
              <a:t>Achievement</a:t>
            </a:r>
            <a:endParaRPr lang="en-US" altLang="en-US" sz="5400" b="1" smtClean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75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47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25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05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1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b="1" smtClean="0"/>
              <a:t>Student Data</a:t>
            </a:r>
            <a:endParaRPr lang="en-US" altLang="en-US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45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477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sz="5400" b="1" smtClean="0">
                <a:latin typeface="Arial Black" panose="020B0A04020102020204" pitchFamily="34" charset="0"/>
              </a:rPr>
              <a:t>Financial Data</a:t>
            </a:r>
            <a:endParaRPr lang="en-US" altLang="en-US" sz="5400" b="1" smtClean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73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67873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2458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2813" eaLnBrk="1" hangingPunct="1"/>
            <a:r>
              <a:rPr lang="en-US" altLang="en-US" sz="5400" b="1" smtClean="0">
                <a:latin typeface="Arial Black" panose="020B0A04020102020204" pitchFamily="34" charset="0"/>
              </a:rPr>
              <a:t>Student Data</a:t>
            </a:r>
            <a:endParaRPr lang="en-US" altLang="en-US" sz="5400" b="1" smtClean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5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8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4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5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9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4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Office Theme</vt:lpstr>
      <vt:lpstr>PowerPoint Presentation</vt:lpstr>
      <vt:lpstr>West Chicago Community  High School District 94 SNAPSHOT 2022</vt:lpstr>
      <vt:lpstr>Student Data</vt:lpstr>
      <vt:lpstr>Student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Achievement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Data</vt:lpstr>
      <vt:lpstr>PowerPoint Presentation</vt:lpstr>
      <vt:lpstr>PowerPoint Presentation</vt:lpstr>
    </vt:vector>
  </TitlesOfParts>
  <Company>West Chicago Community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Lane</dc:creator>
  <cp:lastModifiedBy>Amanda Lane</cp:lastModifiedBy>
  <cp:revision>1</cp:revision>
  <dcterms:created xsi:type="dcterms:W3CDTF">2023-05-10T17:07:26Z</dcterms:created>
  <dcterms:modified xsi:type="dcterms:W3CDTF">2023-05-10T17:07:26Z</dcterms:modified>
</cp:coreProperties>
</file>