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0B62-07CE-4196-A4D0-3ACCE7C923D8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F9C9-7E34-43E7-BF6F-6BDC21E69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0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00B62-07CE-4196-A4D0-3ACCE7C923D8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EF9C9-7E34-43E7-BF6F-6BDC21E69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ACCESS RESULTS</a:t>
            </a:r>
            <a:endParaRPr lang="en-US" sz="5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Access 2019 - Mean Score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1800" smtClean="0">
                <a:solidFill>
                  <a:schemeClr val="accent3">
                    <a:lumMod val="75000"/>
                  </a:schemeClr>
                </a:solidFill>
              </a:rPr>
              <a:t>by ESL Level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0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Access 2019 – Mean Score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1800" smtClean="0">
                <a:solidFill>
                  <a:schemeClr val="accent3">
                    <a:lumMod val="75000"/>
                  </a:schemeClr>
                </a:solidFill>
              </a:rPr>
              <a:t>by ESL Level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0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Access 2019 – Score Comparison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1800" smtClean="0">
                <a:solidFill>
                  <a:schemeClr val="accent3">
                    <a:lumMod val="75000"/>
                  </a:schemeClr>
                </a:solidFill>
              </a:rPr>
              <a:t>School Year 2015-2019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Access Level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1800" smtClean="0">
                <a:solidFill>
                  <a:schemeClr val="accent3">
                    <a:lumMod val="75000"/>
                  </a:schemeClr>
                </a:solidFill>
              </a:rPr>
              <a:t>New* Students 14/15 to 18/19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0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Access 2018 to 2019 – Score Comparison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1800" smtClean="0">
                <a:solidFill>
                  <a:schemeClr val="accent3">
                    <a:lumMod val="75000"/>
                  </a:schemeClr>
                </a:solidFill>
              </a:rPr>
              <a:t>By ESL Level – All Students</a:t>
            </a:r>
            <a:br>
              <a:rPr lang="en-US" sz="180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smtClean="0">
                <a:solidFill>
                  <a:schemeClr val="accent3">
                    <a:lumMod val="75000"/>
                  </a:schemeClr>
                </a:solidFill>
              </a:rPr>
              <a:t>School Year 2018 vs 2019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Access 2018 to 2019 - Score Comparison </a:t>
            </a:r>
            <a:br>
              <a:rPr lang="en-US" sz="2800" smtClean="0"/>
            </a:br>
            <a:r>
              <a:rPr lang="en-US" sz="1800" smtClean="0">
                <a:solidFill>
                  <a:schemeClr val="accent3">
                    <a:lumMod val="75000"/>
                  </a:schemeClr>
                </a:solidFill>
              </a:rPr>
              <a:t>All Students – 2018 vs 2019</a:t>
            </a:r>
            <a:br>
              <a:rPr lang="en-US" sz="180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smtClean="0">
                <a:solidFill>
                  <a:schemeClr val="accent3">
                    <a:lumMod val="75000"/>
                  </a:schemeClr>
                </a:solidFill>
              </a:rPr>
              <a:t>Only Includes Students with Scores in Both Years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ACCESS RESULTS</vt:lpstr>
      <vt:lpstr>Access 2019 - Mean Score  by ESL Level</vt:lpstr>
      <vt:lpstr>Access 2019 – Mean Score by ESL Level</vt:lpstr>
      <vt:lpstr>Access 2019 – Score Comparison School Year 2015-2019</vt:lpstr>
      <vt:lpstr>Access Level  New* Students 14/15 to 18/19</vt:lpstr>
      <vt:lpstr>PowerPoint Presentation</vt:lpstr>
      <vt:lpstr>Access 2018 to 2019 – Score Comparison By ESL Level – All Students School Year 2018 vs 2019</vt:lpstr>
      <vt:lpstr>Access 2018 to 2019 - Score Comparison  All Students – 2018 vs 2019 Only Includes Students with Scores in Both Years</vt:lpstr>
    </vt:vector>
  </TitlesOfParts>
  <Company>West Chicago Community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RESULTS</dc:title>
  <dc:creator>Amanda Lane</dc:creator>
  <cp:lastModifiedBy>Amanda Lane</cp:lastModifiedBy>
  <cp:revision>1</cp:revision>
  <dcterms:created xsi:type="dcterms:W3CDTF">2019-08-09T15:52:08Z</dcterms:created>
  <dcterms:modified xsi:type="dcterms:W3CDTF">2019-08-09T15:52:08Z</dcterms:modified>
</cp:coreProperties>
</file>