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7E3E-3F89-4BE2-A371-BD7CE474103C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1C9C-0CCC-434C-A837-056AE5DC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4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57E3E-3F89-4BE2-A371-BD7CE474103C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71C9C-0CCC-434C-A837-056AE5DC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2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7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5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4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4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2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21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8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z="2400" b="1" smtClean="0"/>
              <a:t>West Chicago Community </a:t>
            </a:r>
            <a:br>
              <a:rPr lang="en-US" altLang="en-US" sz="2400" b="1" smtClean="0"/>
            </a:br>
            <a:r>
              <a:rPr lang="en-US" altLang="en-US" sz="2400" b="1" smtClean="0"/>
              <a:t>High School District 94</a:t>
            </a:r>
            <a:br>
              <a:rPr lang="en-US" altLang="en-US" sz="2400" b="1" smtClean="0"/>
            </a:br>
            <a:r>
              <a:rPr lang="en-US" altLang="en-US" sz="2400" b="1" smtClean="0"/>
              <a:t>SNAPSHOT 2021</a:t>
            </a:r>
            <a:endParaRPr lang="en-US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43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67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3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92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5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71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z="5400" b="1" smtClean="0">
                <a:latin typeface="Arial Black" panose="020B0A04020102020204" pitchFamily="34" charset="0"/>
              </a:rPr>
              <a:t>Student</a:t>
            </a:r>
            <a:br>
              <a:rPr lang="en-US" altLang="en-US" sz="5400" b="1" smtClean="0">
                <a:latin typeface="Arial Black" panose="020B0A04020102020204" pitchFamily="34" charset="0"/>
              </a:rPr>
            </a:br>
            <a:r>
              <a:rPr lang="en-US" altLang="en-US" sz="5400" b="1" smtClean="0">
                <a:latin typeface="Arial Black" panose="020B0A04020102020204" pitchFamily="34" charset="0"/>
              </a:rPr>
              <a:t>Achievement</a:t>
            </a:r>
            <a:endParaRPr lang="en-US" altLang="en-US" sz="5400" b="1" smtClean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36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15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93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26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2048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b="1" smtClean="0"/>
              <a:t>Student Data</a:t>
            </a:r>
            <a:endParaRPr lang="en-US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6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z="5400" b="1" smtClean="0">
                <a:latin typeface="Arial Black" panose="020B0A04020102020204" pitchFamily="34" charset="0"/>
              </a:rPr>
              <a:t>Financial Data</a:t>
            </a:r>
            <a:endParaRPr lang="en-US" altLang="en-US" sz="5400" b="1" smtClean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55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8930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3986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z="5400" b="1" smtClean="0">
                <a:latin typeface="Arial Black" panose="020B0A04020102020204" pitchFamily="34" charset="0"/>
              </a:rPr>
              <a:t>Student Data</a:t>
            </a:r>
            <a:endParaRPr lang="en-US" altLang="en-US" sz="5400" b="1" smtClean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6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5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7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8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9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94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Office Theme</vt:lpstr>
      <vt:lpstr>PowerPoint Presentation</vt:lpstr>
      <vt:lpstr>West Chicago Community  High School District 94 SNAPSHOT 2021</vt:lpstr>
      <vt:lpstr>Student Data</vt:lpstr>
      <vt:lpstr>Student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Achievement</vt:lpstr>
      <vt:lpstr>PowerPoint Presentation</vt:lpstr>
      <vt:lpstr>PowerPoint Presentation</vt:lpstr>
      <vt:lpstr>PowerPoint Presentation</vt:lpstr>
      <vt:lpstr>PowerPoint Presentation</vt:lpstr>
      <vt:lpstr>Financial Data</vt:lpstr>
      <vt:lpstr>PowerPoint Presentation</vt:lpstr>
      <vt:lpstr>PowerPoint Presentation</vt:lpstr>
    </vt:vector>
  </TitlesOfParts>
  <Company>West Chicago Community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Lane</dc:creator>
  <cp:lastModifiedBy>Amanda Lane</cp:lastModifiedBy>
  <cp:revision>1</cp:revision>
  <dcterms:created xsi:type="dcterms:W3CDTF">2022-06-10T14:02:20Z</dcterms:created>
  <dcterms:modified xsi:type="dcterms:W3CDTF">2022-06-10T14:02:20Z</dcterms:modified>
</cp:coreProperties>
</file>