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EE45-A6CB-4AFA-9CD7-FAD8802E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8A6BA-9C1E-4186-B581-A3CA06B8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2448-4C99-48AE-8779-811AFA48D4B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7F5D5-A0DB-49E1-B9FA-61D39638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54AA4-32FA-4947-9132-DB441F60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0E55-8169-4D22-B7EE-7B3720FC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972F2-8E5E-46BE-95D2-DD0A7725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53D6-67FC-486A-9EEA-FCE0FE426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DDB3-1105-4555-AB2E-668A8F9EA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2448-4C99-48AE-8779-811AFA48D4B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FBF28-62EF-4287-9D41-89B8EC120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2690B-BA70-44CB-BAE7-540E851E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0E55-8169-4D22-B7EE-7B3720FC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703E8-02C5-45B7-816A-F99FBF64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64FAC-FFBB-4C34-B5A2-9C2E058611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8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18094E-D0B1-4B58-AC33-19924B37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6C5D9-79AB-422A-A84B-07B7B43F3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9FBA58-9F14-48C6-9869-44586BBE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A1C74-715B-4627-8E98-91042B5A8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66364-4BC2-4399-A612-9951C6E7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8A13D-22A5-4EF6-9BFF-EE765E697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113BB-3660-43C0-94C0-493089B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206E3-1F65-4BAF-A0A5-7D3EF3DD6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537D0-D021-43A0-A65E-8CBD2BEA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E6D16-0E98-4FDC-B704-C5B02B146F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A595E-AAD7-4DD5-82F5-AA10CEB0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414B3-57A0-420F-9F0D-C4405229D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16F698-3913-4C72-B47C-74124DD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944F1-6AFC-417B-B7F9-0F6D95F93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34059A-0196-4D1B-B748-7775AEFC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FEB95-8C26-4AF2-9302-A664A31A0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Lane</dc:creator>
  <cp:lastModifiedBy>Amanda Lane</cp:lastModifiedBy>
  <cp:revision>2</cp:revision>
  <dcterms:created xsi:type="dcterms:W3CDTF">2020-08-27T12:54:43Z</dcterms:created>
  <dcterms:modified xsi:type="dcterms:W3CDTF">2020-08-27T12:59:35Z</dcterms:modified>
</cp:coreProperties>
</file>