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84" r:id="rId3"/>
    <p:sldId id="307" r:id="rId4"/>
    <p:sldId id="326" r:id="rId5"/>
    <p:sldId id="285" r:id="rId6"/>
    <p:sldId id="286" r:id="rId7"/>
    <p:sldId id="287" r:id="rId8"/>
    <p:sldId id="313" r:id="rId9"/>
    <p:sldId id="288" r:id="rId10"/>
    <p:sldId id="289" r:id="rId11"/>
    <p:sldId id="291" r:id="rId12"/>
    <p:sldId id="292" r:id="rId13"/>
    <p:sldId id="293" r:id="rId14"/>
    <p:sldId id="317" r:id="rId15"/>
    <p:sldId id="325" r:id="rId16"/>
    <p:sldId id="279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10" r:id="rId26"/>
    <p:sldId id="272" r:id="rId27"/>
    <p:sldId id="305" r:id="rId28"/>
    <p:sldId id="303" r:id="rId29"/>
    <p:sldId id="316" r:id="rId30"/>
    <p:sldId id="282" r:id="rId31"/>
    <p:sldId id="311" r:id="rId32"/>
    <p:sldId id="314" r:id="rId33"/>
    <p:sldId id="276" r:id="rId34"/>
    <p:sldId id="312" r:id="rId35"/>
    <p:sldId id="277" r:id="rId36"/>
    <p:sldId id="318" r:id="rId37"/>
    <p:sldId id="322" r:id="rId38"/>
    <p:sldId id="315" r:id="rId3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90" autoAdjust="0"/>
  </p:normalViewPr>
  <p:slideViewPr>
    <p:cSldViewPr>
      <p:cViewPr varScale="1">
        <p:scale>
          <a:sx n="69" d="100"/>
          <a:sy n="69" d="100"/>
        </p:scale>
        <p:origin x="141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6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B827D1-8B29-4B02-B81F-C12FE0C649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736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409033-0FBC-450F-BA54-13C48D550A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27336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1350B-37D6-4A5A-B7B2-EEB4B49BC8D5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8FD247-443C-41E5-BB64-A12EDAC394F9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AA444B-09D4-478C-9486-C64904B2E104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9A88EF-A2F6-4C9E-9723-5D29D4F20298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9A8FB9-5D5F-43D1-8853-325B1AD163B4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9B17F5-965B-4775-9702-FFA633B1945D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450BE4-3E65-4E92-9F2F-DBD4746A6454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98729B-11A6-43CB-B8FF-400654D160EF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A53639-5906-4007-97DF-C21D7D381CB7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470583-2868-4311-BD2B-D0479D681A4E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3D5B62-D0AD-41AA-8593-2BE682B47045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333DD2-25CB-40FB-B6E9-30B99DD0AD9F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E050F5-CE85-47D2-9599-9264F81A44CC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B112D1-6354-4100-8B51-54DBAACF5234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8953DA-762D-41BA-BF4F-5770D790486B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510D7-676E-436C-BCFE-D6A8C6FA9BCC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B0FE45-6B03-4D46-88BC-0CCE8C2804EF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53077F-FE4C-4ACC-9844-CA318B7A9FE1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5FD252-5D26-4B39-A3B3-B69B89EF1B91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27FC7D-C658-442E-98E0-07180452BC23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32363-E5AC-4AD3-B2B7-57479A12A303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E6B970-E5CA-400B-888D-B5F309A652F8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1E88A9-1AF7-4867-B385-F770F7D8705E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664315-8710-40EC-A3F8-9CDCBFCAE910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7DE352-D4CE-4BF5-A8F8-BAD579014512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D3DA0-0505-4446-8EC2-6C25669C05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706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CE178B-B44E-4200-80BD-E5264210EB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570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3E5C0-79BF-46B6-BC5E-AD6E6EABF7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231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046286-EF73-40E8-B12D-83D8AA522D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44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19E4D5-E751-4CD8-9CE1-986A59103B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785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FA05E-9F57-486D-80ED-E6712706AD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044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8C6CF-B1D1-4457-8E26-D8A1EB2E42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933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9BAEB-462A-45FC-88D8-F5DF25C58F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07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76EA8-567C-49EF-9FBF-536D0AA2FC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046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A88FF3-ED9B-4795-8985-183DBF270C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054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B110A6-765F-4D96-967A-025850CF33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18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9F92718-01F9-4ABF-9E4E-6B3BCC0446E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youtube.com/watch?v=RFCrJleggr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://images.google.com/imgres?imgurl=http://www.travelphoto.net/photos/pictures/madeira/Bild56.jpg&amp;imgrefurl=http://www.travelphoto.net/photos/english/madeira/E12.HTM&amp;usg=__xVMMB0KOYIPJXGnZpaH7JHN4gKo=&amp;h=313&amp;w=500&amp;sz=31&amp;hl=en&amp;start=3&amp;um=1&amp;tbnid=Kxp0ZlC3ww_NxM:&amp;tbnh=81&amp;tbnw=130&amp;prev=/images?q%3Dpaved%2Broads%26hl%3Den%26safe%3Doff%26rls%3Dcom.microsoft:*%26sa%3DN%26um%3D1" TargetMode="Externa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sqUqfGghiY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altLang="en-US" sz="3600" b="1" smtClean="0"/>
              <a:t>Chapter 10: Driving </a:t>
            </a:r>
            <a:r>
              <a:rPr lang="en-US" altLang="en-US" sz="3600" b="1" dirty="0"/>
              <a:t>in Rural Areas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76800"/>
            <a:ext cx="6400800" cy="83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b="1" dirty="0"/>
              <a:t>82 </a:t>
            </a:r>
            <a:r>
              <a:rPr lang="en-US" altLang="en-US" sz="2800" b="1"/>
              <a:t>percent </a:t>
            </a:r>
            <a:r>
              <a:rPr lang="en-US" altLang="en-US" sz="2800" b="1" smtClean="0"/>
              <a:t>of </a:t>
            </a:r>
            <a:r>
              <a:rPr lang="en-US" altLang="en-US" sz="2800" b="1" dirty="0"/>
              <a:t>roadways are rural roads.</a:t>
            </a:r>
          </a:p>
        </p:txBody>
      </p:sp>
      <p:pic>
        <p:nvPicPr>
          <p:cNvPr id="2052" name="Picture 4" descr="Disney C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5943600" cy="326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61975"/>
          </a:xfrm>
        </p:spPr>
        <p:txBody>
          <a:bodyPr/>
          <a:lstStyle/>
          <a:p>
            <a:r>
              <a:rPr lang="en-US" altLang="en-US" sz="2800" b="1" dirty="0"/>
              <a:t>Traffic Controls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61975"/>
            <a:ext cx="8686800" cy="5915025"/>
          </a:xfrm>
        </p:spPr>
        <p:txBody>
          <a:bodyPr/>
          <a:lstStyle/>
          <a:p>
            <a:r>
              <a:rPr lang="en-US" altLang="en-US" sz="2400" dirty="0"/>
              <a:t>Pay attention to traffic…</a:t>
            </a:r>
          </a:p>
          <a:p>
            <a:r>
              <a:rPr lang="en-US" altLang="en-US" sz="2400" dirty="0"/>
              <a:t>Signs, signals and markings</a:t>
            </a:r>
            <a:r>
              <a:rPr lang="en-US" altLang="en-US" sz="2400" dirty="0" smtClean="0"/>
              <a:t>.</a:t>
            </a:r>
          </a:p>
          <a:p>
            <a:pPr marL="0" indent="0">
              <a:buNone/>
            </a:pPr>
            <a:endParaRPr lang="en-US" altLang="en-US" sz="2400" dirty="0"/>
          </a:p>
          <a:p>
            <a:r>
              <a:rPr lang="en-US" altLang="en-US" sz="2400" dirty="0" smtClean="0">
                <a:solidFill>
                  <a:srgbClr val="FF0000"/>
                </a:solidFill>
              </a:rPr>
              <a:t>3)</a:t>
            </a:r>
            <a:r>
              <a:rPr lang="en-US" altLang="en-US" sz="2400" dirty="0" smtClean="0"/>
              <a:t> They </a:t>
            </a:r>
            <a:r>
              <a:rPr lang="en-US" altLang="en-US" sz="2400" dirty="0"/>
              <a:t>provide advance information and warnings of…</a:t>
            </a:r>
          </a:p>
          <a:p>
            <a:r>
              <a:rPr lang="en-US" altLang="en-US" sz="2400" dirty="0"/>
              <a:t>Hazards you cannot yet identify…</a:t>
            </a:r>
          </a:p>
          <a:p>
            <a:r>
              <a:rPr lang="en-US" altLang="en-US" sz="2400" dirty="0"/>
              <a:t>Major intersections ahead…</a:t>
            </a:r>
          </a:p>
          <a:p>
            <a:r>
              <a:rPr lang="en-US" altLang="en-US" sz="2400" dirty="0"/>
              <a:t>Unusual/hazardous conditions</a:t>
            </a:r>
          </a:p>
          <a:p>
            <a:endParaRPr lang="en-US" altLang="en-US" sz="2400" dirty="0"/>
          </a:p>
        </p:txBody>
      </p:sp>
      <p:pic>
        <p:nvPicPr>
          <p:cNvPr id="74757" name="Picture 5" descr="ro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18224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9" name="Picture 7" descr="Redriver%20falling%20rocks%20and%20cow%20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1" name="Picture 9" descr="falling_rocks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0"/>
            <a:ext cx="28956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268" t="-185" r="47836" b="27368"/>
          <a:stretch/>
        </p:blipFill>
        <p:spPr>
          <a:xfrm>
            <a:off x="3390900" y="3527515"/>
            <a:ext cx="2324099" cy="3225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2350" y="4419600"/>
            <a:ext cx="1600200" cy="2333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46377" t="19659" r="154" b="45194"/>
          <a:stretch/>
        </p:blipFill>
        <p:spPr>
          <a:xfrm>
            <a:off x="5571092" y="4844159"/>
            <a:ext cx="2020608" cy="177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altLang="en-US" sz="3200" b="1"/>
              <a:t>Curves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562600"/>
          </a:xfrm>
        </p:spPr>
        <p:txBody>
          <a:bodyPr/>
          <a:lstStyle/>
          <a:p>
            <a:r>
              <a:rPr lang="en-US" altLang="en-US" sz="2400"/>
              <a:t>Rural roads typically have many curves.</a:t>
            </a:r>
          </a:p>
          <a:p>
            <a:r>
              <a:rPr lang="en-US" altLang="en-US" sz="2400"/>
              <a:t>Collisions occur at curves because the speed on the approach is too great.</a:t>
            </a:r>
          </a:p>
          <a:p>
            <a:r>
              <a:rPr lang="en-US" altLang="en-US" sz="2400"/>
              <a:t>Before approaching a curve you will likely notice a yellow warning sign.</a:t>
            </a: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33528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4" name="Picture 6" descr="W1-2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54704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54704"/>
            <a:ext cx="1828800" cy="288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altLang="en-US" sz="3200" b="1"/>
              <a:t>Hills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r>
              <a:rPr lang="en-US" altLang="en-US" sz="2400"/>
              <a:t>Unless they have very steep slopes…</a:t>
            </a:r>
          </a:p>
          <a:p>
            <a:r>
              <a:rPr lang="en-US" altLang="en-US" sz="2400"/>
              <a:t>Hills are usually not marked.</a:t>
            </a:r>
          </a:p>
        </p:txBody>
      </p:sp>
      <p:pic>
        <p:nvPicPr>
          <p:cNvPr id="79876" name="Picture 4" descr="MCj0352151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038600"/>
            <a:ext cx="14859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189547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8" name="Picture 6" descr="562932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05000"/>
            <a:ext cx="3552825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0" name="Picture 8" descr="289px-ITD_W7-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91000"/>
            <a:ext cx="1304925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2" name="Picture 10" descr="05_pgh_rialto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"/>
            <a:ext cx="2795588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altLang="en-US" sz="3200"/>
              <a:t>Rural Situations You Might Encounter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altLang="en-US" sz="2400" dirty="0"/>
              <a:t>Slow moving vehicles</a:t>
            </a:r>
          </a:p>
          <a:p>
            <a:r>
              <a:rPr lang="en-US" altLang="en-US" sz="2400" b="1" i="1" dirty="0"/>
              <a:t>Animals</a:t>
            </a:r>
          </a:p>
          <a:p>
            <a:r>
              <a:rPr lang="en-US" altLang="en-US" sz="2400" dirty="0"/>
              <a:t>Railroad crossings</a:t>
            </a:r>
          </a:p>
        </p:txBody>
      </p:sp>
      <p:pic>
        <p:nvPicPr>
          <p:cNvPr id="80901" name="Picture 5" descr="FarmEquip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14400"/>
            <a:ext cx="25146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5" name="Picture 9" descr="the-crossing-julie-d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1"/>
            <a:ext cx="252122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4022725"/>
            <a:ext cx="2617787" cy="242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9350"/>
            <a:ext cx="346387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677" y="4267200"/>
            <a:ext cx="2454242" cy="24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ight driving hit dee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9034818" cy="6687137"/>
          </a:xfrm>
        </p:spPr>
      </p:pic>
    </p:spTree>
    <p:extLst>
      <p:ext uri="{BB962C8B-B14F-4D97-AF65-F5344CB8AC3E}">
        <p14:creationId xmlns:p14="http://schemas.microsoft.com/office/powerpoint/2010/main" val="404692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Huh</a:t>
            </a:r>
            <a:r>
              <a:rPr lang="en-US" b="1" dirty="0" smtClean="0"/>
              <a:t>… REALLY?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https://www.youtube.com/watch?v=RFCrJleggrI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667001"/>
            <a:ext cx="5562599" cy="301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1"/>
            <a:ext cx="4331980" cy="301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63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r>
              <a:rPr lang="en-US" altLang="en-US" sz="3200"/>
              <a:t>Slow Moving Vehicles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838200"/>
            <a:ext cx="8610600" cy="914400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400"/>
              <a:t>Some of the possible slow moving vehicles you will encounter on rural roads.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219200"/>
            <a:ext cx="1857375" cy="184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238125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71800"/>
            <a:ext cx="29718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9" name="Picture 9" descr="3647014642_4717f1f9e8_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4500563" cy="337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altLang="en-US" sz="5000" b="1" dirty="0"/>
              <a:t>Mountain</a:t>
            </a:r>
            <a:r>
              <a:rPr lang="en-US" altLang="en-US" sz="3200" b="1" dirty="0"/>
              <a:t> Driving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09600"/>
            <a:ext cx="8610600" cy="5516563"/>
          </a:xfrm>
        </p:spPr>
        <p:txBody>
          <a:bodyPr/>
          <a:lstStyle/>
          <a:p>
            <a:r>
              <a:rPr lang="en-US" altLang="en-US" sz="2400" dirty="0"/>
              <a:t>Presents more problems and special situations than driving in flatter areas.</a:t>
            </a:r>
          </a:p>
          <a:p>
            <a:r>
              <a:rPr lang="en-US" altLang="en-US" sz="2400" dirty="0"/>
              <a:t>Effects of gravity are constantly at work.</a:t>
            </a:r>
          </a:p>
          <a:p>
            <a:r>
              <a:rPr lang="en-US" altLang="en-US" sz="2400" dirty="0"/>
              <a:t>Mountain roads often zigzag across a mountain…</a:t>
            </a:r>
          </a:p>
          <a:p>
            <a:r>
              <a:rPr lang="en-US" altLang="en-US" sz="2400" dirty="0"/>
              <a:t>Called </a:t>
            </a:r>
            <a:r>
              <a:rPr lang="en-US" altLang="en-US" sz="2400" b="1" dirty="0">
                <a:solidFill>
                  <a:srgbClr val="FF0000"/>
                </a:solidFill>
              </a:rPr>
              <a:t>switchbacks</a:t>
            </a:r>
            <a:r>
              <a:rPr lang="en-US" altLang="en-US" sz="2400" dirty="0"/>
              <a:t>.</a:t>
            </a:r>
          </a:p>
        </p:txBody>
      </p:sp>
      <p:pic>
        <p:nvPicPr>
          <p:cNvPr id="84997" name="Picture 5" descr="1995877-Switchback-Roads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9" name="Picture 7" descr="pd13866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4181475" cy="37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r>
              <a:rPr lang="en-US" altLang="en-US" sz="3200" dirty="0"/>
              <a:t>Driving up a </a:t>
            </a:r>
            <a:r>
              <a:rPr lang="en-US" altLang="en-US" sz="3200" dirty="0" smtClean="0"/>
              <a:t>Mountain</a:t>
            </a:r>
            <a:endParaRPr lang="en-US" altLang="en-US" sz="32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458200" cy="1752600"/>
          </a:xfrm>
        </p:spPr>
        <p:txBody>
          <a:bodyPr/>
          <a:lstStyle/>
          <a:p>
            <a:r>
              <a:rPr lang="en-US" altLang="en-US" sz="2400" dirty="0"/>
              <a:t>Accelerate steadily to maintain speed…gravity is constantly pulling your vehicle downhill.</a:t>
            </a:r>
          </a:p>
          <a:p>
            <a:r>
              <a:rPr lang="en-US" altLang="en-US" sz="2400" dirty="0"/>
              <a:t>If the slope is steep you might have to downshift to a lower gear. </a:t>
            </a:r>
            <a:r>
              <a:rPr lang="en-US" altLang="en-US" sz="2400" dirty="0" smtClean="0"/>
              <a:t>(L2,L1)</a:t>
            </a:r>
            <a:endParaRPr lang="en-US" altLang="en-US" sz="2400" dirty="0"/>
          </a:p>
        </p:txBody>
      </p:sp>
      <p:pic>
        <p:nvPicPr>
          <p:cNvPr id="86021" name="Picture 5" descr="1658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62200"/>
            <a:ext cx="3028950" cy="205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5" name="Picture 9" descr="12374836686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48768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altLang="en-US" sz="3200" dirty="0"/>
              <a:t>Driving down a </a:t>
            </a:r>
            <a:r>
              <a:rPr lang="en-US" altLang="en-US" sz="3200" dirty="0" smtClean="0"/>
              <a:t>Mountain</a:t>
            </a:r>
            <a:endParaRPr lang="en-US" altLang="en-US" sz="3200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r>
              <a:rPr lang="en-US" altLang="en-US" sz="2400" dirty="0"/>
              <a:t>Gravity will pull your vehicle faster and faster if you don’t resist it.</a:t>
            </a:r>
          </a:p>
          <a:p>
            <a:r>
              <a:rPr lang="en-US" altLang="en-US" sz="2400" dirty="0"/>
              <a:t>Adjust speed with an occasional use of the brakes.</a:t>
            </a:r>
          </a:p>
          <a:p>
            <a:r>
              <a:rPr lang="en-US" altLang="en-US" sz="2400" dirty="0"/>
              <a:t>DO NOT </a:t>
            </a:r>
            <a:r>
              <a:rPr lang="en-US" altLang="en-US" sz="2400" b="1" dirty="0">
                <a:solidFill>
                  <a:srgbClr val="FF0000"/>
                </a:solidFill>
              </a:rPr>
              <a:t>RIDE THE BRAKES</a:t>
            </a:r>
            <a:r>
              <a:rPr lang="en-US" altLang="en-US" sz="2400" dirty="0" smtClean="0"/>
              <a:t>!!</a:t>
            </a:r>
            <a:endParaRPr lang="en-US" altLang="en-US" sz="2400" dirty="0"/>
          </a:p>
          <a:p>
            <a:r>
              <a:rPr lang="en-US" altLang="en-US" sz="2400" dirty="0"/>
              <a:t>They will overheat and make them fade.</a:t>
            </a:r>
          </a:p>
          <a:p>
            <a:r>
              <a:rPr lang="en-US" altLang="en-US" sz="2400" dirty="0"/>
              <a:t>Keep speed low enough to maintain your car in your lane</a:t>
            </a:r>
          </a:p>
        </p:txBody>
      </p:sp>
      <p:pic>
        <p:nvPicPr>
          <p:cNvPr id="87044" name="Picture 4" descr="Runaway truck ramp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3962400" cy="18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7" name="Picture 7" descr="Runaway truck ramp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46482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altLang="en-US" sz="3200" dirty="0"/>
              <a:t>Different types of Roadways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1752600"/>
          </a:xfrm>
        </p:spPr>
        <p:txBody>
          <a:bodyPr/>
          <a:lstStyle/>
          <a:p>
            <a:r>
              <a:rPr lang="en-US" altLang="en-US" sz="2400"/>
              <a:t>Rural roads are constructed of many different types of materials.</a:t>
            </a:r>
          </a:p>
          <a:p>
            <a:r>
              <a:rPr lang="en-US" altLang="en-US" sz="2400"/>
              <a:t>Some are paved</a:t>
            </a:r>
          </a:p>
          <a:p>
            <a:r>
              <a:rPr lang="en-US" altLang="en-US" sz="2400"/>
              <a:t>Others are not.</a:t>
            </a:r>
          </a:p>
        </p:txBody>
      </p:sp>
      <p:pic>
        <p:nvPicPr>
          <p:cNvPr id="64517" name="Picture 5" descr="Bild56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2438400" cy="151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6" descr="Gravel ro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1422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9" name="Picture 7" descr="Dirt ro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95600"/>
            <a:ext cx="2971800" cy="18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0" name="Picture 8" descr="Sandy ro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276600"/>
            <a:ext cx="2819400" cy="21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1" name="Picture 9" descr="Blacktop ro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00600"/>
            <a:ext cx="481965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84028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55649"/>
            <a:ext cx="4191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52400"/>
            <a:ext cx="832856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rgbClr val="FF0000"/>
                </a:solidFill>
              </a:rPr>
              <a:t>8) </a:t>
            </a:r>
            <a:r>
              <a:rPr lang="en-US" sz="2500" dirty="0" smtClean="0"/>
              <a:t>Allows a place for vehicles, especially large trucks, to</a:t>
            </a:r>
          </a:p>
          <a:p>
            <a:r>
              <a:rPr lang="en-US" sz="2500" dirty="0" smtClean="0"/>
              <a:t>Safely get out of traffic and stop if their brakes fail to work</a:t>
            </a:r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altLang="en-US" sz="3200" dirty="0"/>
              <a:t>Weather in </a:t>
            </a:r>
            <a:r>
              <a:rPr lang="en-US" altLang="en-US" sz="3200" b="1" dirty="0"/>
              <a:t>Mountains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534400" cy="5410200"/>
          </a:xfrm>
        </p:spPr>
        <p:txBody>
          <a:bodyPr/>
          <a:lstStyle/>
          <a:p>
            <a:r>
              <a:rPr lang="en-US" altLang="en-US" sz="2400"/>
              <a:t>Weather conditions can suddenly change in the mountains. </a:t>
            </a:r>
          </a:p>
          <a:p>
            <a:r>
              <a:rPr lang="en-US" altLang="en-US" sz="2400"/>
              <a:t>Some mountains become blocked with excessive snow.</a:t>
            </a:r>
          </a:p>
        </p:txBody>
      </p:sp>
      <p:pic>
        <p:nvPicPr>
          <p:cNvPr id="89093" name="Picture 5" descr="312MKsnow-blockedr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88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5" name="Picture 7" descr="road-closed-notice-t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4114800" cy="308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altLang="en-US" sz="3200"/>
              <a:t>Weather in Mountains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1295400"/>
          </a:xfrm>
        </p:spPr>
        <p:txBody>
          <a:bodyPr/>
          <a:lstStyle/>
          <a:p>
            <a:r>
              <a:rPr lang="en-US" altLang="en-US" sz="2400"/>
              <a:t>Fog, snow and ice can make mountain driving more difficult.</a:t>
            </a:r>
          </a:p>
          <a:p>
            <a:r>
              <a:rPr lang="en-US" altLang="en-US" sz="2400"/>
              <a:t>Tune into radio frequencies with weather updates</a:t>
            </a:r>
          </a:p>
          <a:p>
            <a:endParaRPr lang="en-US" altLang="en-US" sz="2400"/>
          </a:p>
          <a:p>
            <a:endParaRPr lang="en-US" altLang="en-US" sz="2400"/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33600"/>
            <a:ext cx="6629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altLang="en-US" sz="3200"/>
              <a:t>Effects of altitude on drivers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4343400" cy="5486400"/>
          </a:xfrm>
        </p:spPr>
        <p:txBody>
          <a:bodyPr/>
          <a:lstStyle/>
          <a:p>
            <a:r>
              <a:rPr lang="en-US" altLang="en-US" sz="2400"/>
              <a:t>Shortness of breath,</a:t>
            </a:r>
          </a:p>
          <a:p>
            <a:r>
              <a:rPr lang="en-US" altLang="en-US" sz="2400"/>
              <a:t>Faster heartbeat,</a:t>
            </a:r>
          </a:p>
          <a:p>
            <a:r>
              <a:rPr lang="en-US" altLang="en-US" sz="2400"/>
              <a:t>Headache,</a:t>
            </a:r>
          </a:p>
          <a:p>
            <a:r>
              <a:rPr lang="en-US" altLang="en-US" sz="2400"/>
              <a:t>Reduction in concentration</a:t>
            </a:r>
          </a:p>
          <a:p>
            <a:r>
              <a:rPr lang="en-US" altLang="en-US" sz="2400"/>
              <a:t>Drowsiness.</a:t>
            </a:r>
          </a:p>
          <a:p>
            <a:r>
              <a:rPr lang="en-US" altLang="en-US" sz="2400"/>
              <a:t>Effects worst if you are tired.</a:t>
            </a: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6200"/>
            <a:ext cx="35814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2" name="Picture 6" descr="drowsy-driv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42291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r>
              <a:rPr lang="en-US" altLang="en-US" sz="3200"/>
              <a:t>Effects of altitude on Vehicles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534400" cy="2667000"/>
          </a:xfrm>
        </p:spPr>
        <p:txBody>
          <a:bodyPr/>
          <a:lstStyle/>
          <a:p>
            <a:r>
              <a:rPr lang="en-US" altLang="en-US" sz="2400"/>
              <a:t>Thin mountain air can affect your vehicles engine.</a:t>
            </a:r>
          </a:p>
          <a:p>
            <a:r>
              <a:rPr lang="en-US" altLang="en-US" sz="2400"/>
              <a:t>Climbing power is reduced.</a:t>
            </a:r>
          </a:p>
          <a:p>
            <a:r>
              <a:rPr lang="en-US" altLang="en-US" sz="2400"/>
              <a:t>Acceleration becomes sluggish.</a:t>
            </a:r>
          </a:p>
          <a:p>
            <a:r>
              <a:rPr lang="en-US" altLang="en-US" sz="2400"/>
              <a:t>Temp of the water in your radiator increases…</a:t>
            </a:r>
          </a:p>
          <a:p>
            <a:r>
              <a:rPr lang="en-US" altLang="en-US" sz="2400"/>
              <a:t>May cause car to overheat.</a:t>
            </a:r>
          </a:p>
          <a:p>
            <a:r>
              <a:rPr lang="en-US" altLang="en-US" sz="2400"/>
              <a:t>If A/C is on…turn it off.</a:t>
            </a:r>
          </a:p>
          <a:p>
            <a:endParaRPr lang="en-US" altLang="en-US" sz="2400"/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90800"/>
            <a:ext cx="4064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2578"/>
            <a:ext cx="3810000" cy="326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581"/>
            <a:ext cx="8229600" cy="6397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Imagine driving on this road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ar Drives on Scariest Most Dangerous Road in World on Mountai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838200"/>
            <a:ext cx="8229600" cy="5105400"/>
          </a:xfrm>
        </p:spPr>
      </p:pic>
    </p:spTree>
    <p:extLst>
      <p:ext uri="{BB962C8B-B14F-4D97-AF65-F5344CB8AC3E}">
        <p14:creationId xmlns:p14="http://schemas.microsoft.com/office/powerpoint/2010/main" val="18501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altLang="en-US" sz="3200" dirty="0"/>
              <a:t>Driving in the </a:t>
            </a:r>
            <a:r>
              <a:rPr lang="en-US" altLang="en-US" sz="5000" b="1" dirty="0"/>
              <a:t>Desert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914400"/>
            <a:ext cx="6324600" cy="1371600"/>
          </a:xfrm>
        </p:spPr>
        <p:txBody>
          <a:bodyPr/>
          <a:lstStyle/>
          <a:p>
            <a:pPr algn="l"/>
            <a:r>
              <a:rPr lang="en-US" altLang="en-US" sz="2400"/>
              <a:t>What are some of the effects the heat can have on a driver?</a:t>
            </a:r>
          </a:p>
          <a:p>
            <a:pPr algn="l"/>
            <a:r>
              <a:rPr lang="en-US" altLang="en-US" sz="2400"/>
              <a:t>On a vehicle?</a:t>
            </a:r>
          </a:p>
        </p:txBody>
      </p:sp>
      <p:pic>
        <p:nvPicPr>
          <p:cNvPr id="19466" name="Picture 10" descr="Desert%20driving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0"/>
            <a:ext cx="200501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namibia_driving_pictu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3352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 descr="sinai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2362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altLang="en-US" sz="3200" dirty="0" smtClean="0">
                <a:solidFill>
                  <a:srgbClr val="FF0000"/>
                </a:solidFill>
              </a:rPr>
              <a:t>9)</a:t>
            </a:r>
            <a:r>
              <a:rPr lang="en-US" altLang="en-US" sz="3200" dirty="0" smtClean="0"/>
              <a:t> Effects </a:t>
            </a:r>
            <a:r>
              <a:rPr lang="en-US" altLang="en-US" sz="3200" dirty="0"/>
              <a:t>of heat on driver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To reduce effects of hot desert driving you should…</a:t>
            </a:r>
          </a:p>
          <a:p>
            <a:r>
              <a:rPr lang="en-US" altLang="en-US" sz="2400" dirty="0"/>
              <a:t>Wear good quality sunglasses.</a:t>
            </a:r>
          </a:p>
          <a:p>
            <a:r>
              <a:rPr lang="en-US" altLang="en-US" sz="2400" dirty="0"/>
              <a:t>Plan more frequent stops</a:t>
            </a:r>
          </a:p>
          <a:p>
            <a:r>
              <a:rPr lang="en-US" altLang="en-US" sz="2400" dirty="0"/>
              <a:t>Change drivers if possible</a:t>
            </a:r>
          </a:p>
          <a:p>
            <a:r>
              <a:rPr lang="en-US" altLang="en-US" sz="2400" dirty="0"/>
              <a:t>Carry extra water.</a:t>
            </a:r>
          </a:p>
        </p:txBody>
      </p:sp>
      <p:pic>
        <p:nvPicPr>
          <p:cNvPr id="104453" name="Picture 5" descr="water-in-desert-pic-7545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3000375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5" name="Picture 7" descr="sun-glasses-camera-clo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2743200" cy="23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altLang="en-US" sz="3200"/>
              <a:t>Desert driving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562600"/>
          </a:xfrm>
        </p:spPr>
        <p:txBody>
          <a:bodyPr/>
          <a:lstStyle/>
          <a:p>
            <a:r>
              <a:rPr lang="en-US" altLang="en-US" sz="2400" dirty="0"/>
              <a:t>Deserts are hotter than most drivers imagine.</a:t>
            </a:r>
          </a:p>
          <a:p>
            <a:r>
              <a:rPr lang="en-US" altLang="en-US" sz="2400" dirty="0" smtClean="0">
                <a:solidFill>
                  <a:srgbClr val="FF0000"/>
                </a:solidFill>
              </a:rPr>
              <a:t>10)</a:t>
            </a:r>
            <a:r>
              <a:rPr lang="en-US" altLang="en-US" sz="2400" dirty="0" smtClean="0"/>
              <a:t> Always </a:t>
            </a:r>
            <a:r>
              <a:rPr lang="en-US" altLang="en-US" sz="2400" dirty="0"/>
              <a:t>prepare yourself and your vehicle in advance.</a:t>
            </a:r>
          </a:p>
          <a:p>
            <a:pPr>
              <a:buFontTx/>
              <a:buNone/>
            </a:pPr>
            <a:endParaRPr lang="en-US" altLang="en-US" sz="2400" dirty="0"/>
          </a:p>
        </p:txBody>
      </p:sp>
      <p:pic>
        <p:nvPicPr>
          <p:cNvPr id="102405" name="Picture 5" descr="p211422-Las_Vegas_NV-Desert_R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3048000" cy="22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7" name="Picture 7" descr="road_pictures_t27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684" y="2181225"/>
            <a:ext cx="26289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255" y="2209800"/>
            <a:ext cx="29718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and stro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0"/>
            <a:ext cx="8915400" cy="5668963"/>
          </a:xfrm>
        </p:spPr>
      </p:pic>
    </p:spTree>
    <p:extLst>
      <p:ext uri="{BB962C8B-B14F-4D97-AF65-F5344CB8AC3E}">
        <p14:creationId xmlns:p14="http://schemas.microsoft.com/office/powerpoint/2010/main" val="56534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altLang="en-US" sz="3600" dirty="0" smtClean="0"/>
              <a:t>Different types of Roadways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sz="2400" dirty="0" smtClean="0"/>
              <a:t>Road side shoulders can be wide or narrow paved or gravel.</a:t>
            </a:r>
          </a:p>
          <a:p>
            <a:r>
              <a:rPr lang="en-US" sz="2400" dirty="0" smtClean="0"/>
              <a:t>Road surfaces may be smooth or in poor condition.</a:t>
            </a:r>
            <a:endParaRPr lang="en-US" sz="2400" dirty="0"/>
          </a:p>
        </p:txBody>
      </p:sp>
      <p:pic>
        <p:nvPicPr>
          <p:cNvPr id="111620" name="Picture 4" descr="http://www.fhwa.dot.gov/publications/publicroads/10janfeb/images/jo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381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http://t1.gstatic.com/images?q=tbn:ANd9GcSs9tGp8vaqJZDvfmQ254Rcj496Suh01rt3Lv7TUoUnK16XlRC1V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47900"/>
            <a:ext cx="417096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84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381000"/>
          </a:xfrm>
        </p:spPr>
        <p:txBody>
          <a:bodyPr/>
          <a:lstStyle/>
          <a:p>
            <a:r>
              <a:rPr lang="en-US" altLang="en-US" sz="5000" b="1" dirty="0"/>
              <a:t>Flash Floods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990600"/>
            <a:ext cx="8458200" cy="2286000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400" dirty="0"/>
              <a:t> A </a:t>
            </a:r>
            <a:r>
              <a:rPr lang="en-US" altLang="en-US" sz="2400" b="1" dirty="0"/>
              <a:t>Flash flood </a:t>
            </a:r>
            <a:r>
              <a:rPr lang="en-US" altLang="en-US" sz="2400" dirty="0"/>
              <a:t>is a sudden unexpected rush of water from heavy rain.</a:t>
            </a:r>
          </a:p>
          <a:p>
            <a:pPr algn="l">
              <a:buFontTx/>
              <a:buChar char="•"/>
            </a:pPr>
            <a:r>
              <a:rPr lang="en-US" altLang="en-US" sz="2400" dirty="0"/>
              <a:t> In the desert it’s especially dangerous because the ground washes away easily.</a:t>
            </a:r>
          </a:p>
          <a:p>
            <a:pPr algn="l">
              <a:buFontTx/>
              <a:buChar char="•"/>
            </a:pPr>
            <a:r>
              <a:rPr lang="en-US" altLang="en-US" sz="2400" dirty="0"/>
              <a:t>Seek higher ground.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267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9800"/>
            <a:ext cx="4114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ssive Mudslide Washes Cars Away in Colorad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64" y="0"/>
            <a:ext cx="9043236" cy="6248400"/>
          </a:xfrm>
        </p:spPr>
      </p:pic>
    </p:spTree>
    <p:extLst>
      <p:ext uri="{BB962C8B-B14F-4D97-AF65-F5344CB8AC3E}">
        <p14:creationId xmlns:p14="http://schemas.microsoft.com/office/powerpoint/2010/main" val="49876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e Mudslid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4" y="4916"/>
            <a:ext cx="9136626" cy="5709970"/>
          </a:xfrm>
        </p:spPr>
      </p:pic>
    </p:spTree>
    <p:extLst>
      <p:ext uri="{BB962C8B-B14F-4D97-AF65-F5344CB8AC3E}">
        <p14:creationId xmlns:p14="http://schemas.microsoft.com/office/powerpoint/2010/main" val="62275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Flash fl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426720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  <a:noFill/>
          <a:ln/>
        </p:spPr>
        <p:txBody>
          <a:bodyPr/>
          <a:lstStyle/>
          <a:p>
            <a:r>
              <a:rPr lang="en-US" altLang="en-US" sz="3200"/>
              <a:t>Flash Floods</a:t>
            </a:r>
          </a:p>
        </p:txBody>
      </p:sp>
      <p:pic>
        <p:nvPicPr>
          <p:cNvPr id="43015" name="Picture 7" descr="flood_jh_4_470x3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14400"/>
            <a:ext cx="348615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7" name="Picture 9" descr="773564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4191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ndslide In Taiwan WOW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75470" cy="5791200"/>
          </a:xfrm>
        </p:spPr>
      </p:pic>
    </p:spTree>
    <p:extLst>
      <p:ext uri="{BB962C8B-B14F-4D97-AF65-F5344CB8AC3E}">
        <p14:creationId xmlns:p14="http://schemas.microsoft.com/office/powerpoint/2010/main" val="113155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altLang="en-US" sz="3200"/>
              <a:t>Flash Floods</a:t>
            </a:r>
          </a:p>
        </p:txBody>
      </p:sp>
      <p:pic>
        <p:nvPicPr>
          <p:cNvPr id="44037" name="Picture 5" descr="driving%20in%20floods%20and%20ga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382905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40386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9" name="Picture 7" descr="Flash flood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4648200" cy="20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14400"/>
            <a:ext cx="38100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ow to escape a sinking ca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0707"/>
            <a:ext cx="8534400" cy="6401362"/>
          </a:xfrm>
        </p:spPr>
      </p:pic>
    </p:spTree>
    <p:extLst>
      <p:ext uri="{BB962C8B-B14F-4D97-AF65-F5344CB8AC3E}">
        <p14:creationId xmlns:p14="http://schemas.microsoft.com/office/powerpoint/2010/main" val="362186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 Drives Through Flash Flood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https://www.youtube.com/watch?v=isqUqfGghiY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27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r>
              <a:rPr lang="en-US" dirty="0" smtClean="0"/>
              <a:t>Classwork/homework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CHAP 10 REVIEW IT QUESTION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10.1-- #1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10.2-- #3 &amp; 4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---------------------------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10.3-- #1 &amp; 3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10. 4--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81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1)</a:t>
            </a:r>
            <a:r>
              <a:rPr lang="en-US" dirty="0"/>
              <a:t> How much more likely is a collision to end in a fatality on rural roads than on urban roads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00400" y="1692276"/>
            <a:ext cx="248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 TIMES!!!!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2494867"/>
            <a:ext cx="45720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782" y="2500389"/>
            <a:ext cx="4564636" cy="34234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07298" y="1652680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50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altLang="en-US" sz="3200"/>
              <a:t>Speed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2667000"/>
          </a:xfrm>
        </p:spPr>
        <p:txBody>
          <a:bodyPr/>
          <a:lstStyle/>
          <a:p>
            <a:r>
              <a:rPr lang="en-US" altLang="en-US" sz="2400" dirty="0"/>
              <a:t>Determining a safe speed is critical for safe rural driving.</a:t>
            </a:r>
          </a:p>
          <a:p>
            <a:r>
              <a:rPr lang="en-US" altLang="en-US" sz="2400" dirty="0" smtClean="0">
                <a:solidFill>
                  <a:srgbClr val="FF0000"/>
                </a:solidFill>
              </a:rPr>
              <a:t>2)</a:t>
            </a:r>
            <a:r>
              <a:rPr lang="en-US" altLang="en-US" sz="2400" dirty="0" smtClean="0"/>
              <a:t> Speed will affect…</a:t>
            </a:r>
            <a:endParaRPr lang="en-US" altLang="en-US" sz="2400" dirty="0"/>
          </a:p>
          <a:p>
            <a:pPr lvl="1"/>
            <a:r>
              <a:rPr lang="en-US" altLang="en-US" sz="2000" dirty="0"/>
              <a:t>Line of sight</a:t>
            </a:r>
          </a:p>
          <a:p>
            <a:pPr lvl="1"/>
            <a:r>
              <a:rPr lang="en-US" altLang="en-US" sz="2000" dirty="0"/>
              <a:t>Stopping distance</a:t>
            </a:r>
          </a:p>
          <a:p>
            <a:pPr lvl="1"/>
            <a:r>
              <a:rPr lang="en-US" altLang="en-US" sz="2000" dirty="0"/>
              <a:t>Vehicle control</a:t>
            </a:r>
          </a:p>
          <a:p>
            <a:pPr lvl="1"/>
            <a:r>
              <a:rPr lang="en-US" altLang="en-US" sz="2000" dirty="0"/>
              <a:t>The amount of </a:t>
            </a:r>
            <a:r>
              <a:rPr lang="en-US" altLang="en-US" sz="2000" b="1" i="1" u="sng" dirty="0"/>
              <a:t>damage and injury </a:t>
            </a:r>
            <a:r>
              <a:rPr lang="en-US" altLang="en-US" sz="2000" dirty="0"/>
              <a:t>in a collision.</a:t>
            </a:r>
          </a:p>
        </p:txBody>
      </p:sp>
      <p:pic>
        <p:nvPicPr>
          <p:cNvPr id="66565" name="Picture 5" descr="spe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3581400" cy="153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55 miles per ho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72390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/>
          <a:lstStyle/>
          <a:p>
            <a:r>
              <a:rPr lang="en-US" altLang="en-US" sz="3200"/>
              <a:t>Speed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r>
              <a:rPr lang="en-US" altLang="en-US" sz="2400" dirty="0" smtClean="0"/>
              <a:t>Illinois </a:t>
            </a:r>
            <a:r>
              <a:rPr lang="en-US" altLang="en-US" sz="2400" dirty="0"/>
              <a:t>rural roads have speed limits of </a:t>
            </a:r>
            <a:r>
              <a:rPr lang="en-US" altLang="en-US" sz="2400" b="1" dirty="0"/>
              <a:t>55MPH</a:t>
            </a:r>
            <a:r>
              <a:rPr lang="en-US" altLang="en-US" sz="2400" dirty="0"/>
              <a:t>.</a:t>
            </a:r>
          </a:p>
          <a:p>
            <a:r>
              <a:rPr lang="en-US" altLang="en-US" sz="2400" dirty="0"/>
              <a:t>Some states allow speeds greater than 55mph.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4130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/>
          <a:lstStyle/>
          <a:p>
            <a:r>
              <a:rPr lang="en-US" altLang="en-US" sz="3200"/>
              <a:t>Speed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458200" cy="5364163"/>
          </a:xfrm>
        </p:spPr>
        <p:txBody>
          <a:bodyPr/>
          <a:lstStyle/>
          <a:p>
            <a:r>
              <a:rPr lang="en-US" altLang="en-US" sz="2400" dirty="0"/>
              <a:t>Posted speeds are the maximum speeds allowed </a:t>
            </a:r>
            <a:r>
              <a:rPr lang="en-US" altLang="en-US" sz="2400" i="1" dirty="0">
                <a:solidFill>
                  <a:srgbClr val="FF0000"/>
                </a:solidFill>
              </a:rPr>
              <a:t>under ideal conditions.</a:t>
            </a:r>
          </a:p>
          <a:p>
            <a:r>
              <a:rPr lang="en-US" altLang="en-US" sz="2400" dirty="0"/>
              <a:t>When not ideal…</a:t>
            </a:r>
          </a:p>
          <a:p>
            <a:r>
              <a:rPr lang="en-US" altLang="en-US" sz="2400" dirty="0"/>
              <a:t>Safe speeds should be used</a:t>
            </a:r>
          </a:p>
          <a:p>
            <a:r>
              <a:rPr lang="en-US" altLang="en-US" sz="2400" dirty="0"/>
              <a:t>That means driving </a:t>
            </a:r>
            <a:r>
              <a:rPr lang="en-US" altLang="en-US" sz="2400" b="1" i="1" dirty="0" smtClean="0">
                <a:solidFill>
                  <a:srgbClr val="FF0000"/>
                </a:solidFill>
              </a:rPr>
              <a:t>SLOWER</a:t>
            </a:r>
            <a:r>
              <a:rPr lang="en-US" altLang="en-US" sz="2400" dirty="0" smtClean="0"/>
              <a:t>!!!</a:t>
            </a:r>
            <a:endParaRPr lang="en-US" altLang="en-US" sz="2400" dirty="0"/>
          </a:p>
        </p:txBody>
      </p:sp>
      <p:pic>
        <p:nvPicPr>
          <p:cNvPr id="68615" name="Picture 7" descr="4030-r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3810000" cy="303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7" name="Picture 9" descr="nice-road-at-north-luzon-expressway-n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95600"/>
            <a:ext cx="3505200" cy="26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Be careful when driving in unfamiliar areas…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Speed Traps and Family Road Trip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762000"/>
            <a:ext cx="8839200" cy="4876800"/>
          </a:xfrm>
        </p:spPr>
      </p:pic>
    </p:spTree>
    <p:extLst>
      <p:ext uri="{BB962C8B-B14F-4D97-AF65-F5344CB8AC3E}">
        <p14:creationId xmlns:p14="http://schemas.microsoft.com/office/powerpoint/2010/main" val="103503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12955" y="152400"/>
            <a:ext cx="8229600" cy="563562"/>
          </a:xfrm>
        </p:spPr>
        <p:txBody>
          <a:bodyPr/>
          <a:lstStyle/>
          <a:p>
            <a:r>
              <a:rPr lang="en-US" altLang="en-US" sz="3200" dirty="0"/>
              <a:t>Speed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1"/>
            <a:ext cx="8229600" cy="1676400"/>
          </a:xfrm>
        </p:spPr>
        <p:txBody>
          <a:bodyPr/>
          <a:lstStyle/>
          <a:p>
            <a:pPr marL="231775" indent="-231775"/>
            <a:r>
              <a:rPr lang="en-US" altLang="en-US" sz="2400" dirty="0"/>
              <a:t>Always use your common sense and never drive faster than conditions permit.</a:t>
            </a:r>
          </a:p>
        </p:txBody>
      </p:sp>
      <p:pic>
        <p:nvPicPr>
          <p:cNvPr id="69641" name="Picture 9" descr="Winter-car-di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78494"/>
            <a:ext cx="2630667" cy="19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3" name="Picture 11" descr="http://www.dangerousroads.org/images/stories/Newroads109/01yungas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16048"/>
            <a:ext cx="371475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5" name="Picture 13" descr="http://t3.gstatic.com/images?q=tbn:ANd9GcQ8nWFreqdGSI2KbCvJe7snIqbFGuIw8aO0661mK-jYNt74JK7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4267200" cy="283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8163</TotalTime>
  <Words>729</Words>
  <Application>Microsoft Office PowerPoint</Application>
  <PresentationFormat>On-screen Show (4:3)</PresentationFormat>
  <Paragraphs>142</Paragraphs>
  <Slides>38</Slides>
  <Notes>25</Notes>
  <HiddenSlides>0</HiddenSlides>
  <MMClips>8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Arial</vt:lpstr>
      <vt:lpstr>Default Design</vt:lpstr>
      <vt:lpstr>Chapter 10: Driving in Rural Areas</vt:lpstr>
      <vt:lpstr>Different types of Roadways</vt:lpstr>
      <vt:lpstr>Different types of Roadways</vt:lpstr>
      <vt:lpstr>PowerPoint Presentation</vt:lpstr>
      <vt:lpstr>Speed</vt:lpstr>
      <vt:lpstr>Speed</vt:lpstr>
      <vt:lpstr>Speed</vt:lpstr>
      <vt:lpstr>Be careful when driving in unfamiliar areas…</vt:lpstr>
      <vt:lpstr>Speed</vt:lpstr>
      <vt:lpstr>Traffic Controls</vt:lpstr>
      <vt:lpstr>Curves</vt:lpstr>
      <vt:lpstr>Hills</vt:lpstr>
      <vt:lpstr>Rural Situations You Might Encounter</vt:lpstr>
      <vt:lpstr>PowerPoint Presentation</vt:lpstr>
      <vt:lpstr>Huh… REALLY?</vt:lpstr>
      <vt:lpstr>Slow Moving Vehicles</vt:lpstr>
      <vt:lpstr>Mountain Driving</vt:lpstr>
      <vt:lpstr>Driving up a Mountain</vt:lpstr>
      <vt:lpstr>Driving down a Mountain</vt:lpstr>
      <vt:lpstr>PowerPoint Presentation</vt:lpstr>
      <vt:lpstr>Weather in Mountains</vt:lpstr>
      <vt:lpstr>Weather in Mountains</vt:lpstr>
      <vt:lpstr>Effects of altitude on drivers</vt:lpstr>
      <vt:lpstr>Effects of altitude on Vehicles</vt:lpstr>
      <vt:lpstr>Imagine driving on this road</vt:lpstr>
      <vt:lpstr>Driving in the Desert</vt:lpstr>
      <vt:lpstr>9) Effects of heat on driver</vt:lpstr>
      <vt:lpstr>Desert driving</vt:lpstr>
      <vt:lpstr>PowerPoint Presentation</vt:lpstr>
      <vt:lpstr>Flash Floods</vt:lpstr>
      <vt:lpstr>PowerPoint Presentation</vt:lpstr>
      <vt:lpstr>PowerPoint Presentation</vt:lpstr>
      <vt:lpstr>Flash Floods</vt:lpstr>
      <vt:lpstr>PowerPoint Presentation</vt:lpstr>
      <vt:lpstr>Flash Floods</vt:lpstr>
      <vt:lpstr>PowerPoint Presentation</vt:lpstr>
      <vt:lpstr>Bus Drives Through Flash Flood</vt:lpstr>
      <vt:lpstr>Classwork/homework</vt:lpstr>
    </vt:vector>
  </TitlesOfParts>
  <Company>CUSD 200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Driving in Rural Areas</dc:title>
  <dc:creator>CUSD 200</dc:creator>
  <cp:lastModifiedBy>Jamie Philips</cp:lastModifiedBy>
  <cp:revision>91</cp:revision>
  <cp:lastPrinted>2017-01-03T15:43:29Z</cp:lastPrinted>
  <dcterms:created xsi:type="dcterms:W3CDTF">2008-02-21T15:35:32Z</dcterms:created>
  <dcterms:modified xsi:type="dcterms:W3CDTF">2019-04-12T17:27:51Z</dcterms:modified>
</cp:coreProperties>
</file>