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F689-5D28-40D0-8612-6CE3E6DA1570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E01-F03F-4838-804D-67CC5BB9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7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F689-5D28-40D0-8612-6CE3E6DA1570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AE01-F03F-4838-804D-67CC5BB9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2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0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1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8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5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38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1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11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0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en-US" altLang="en-US" sz="2400" b="1" smtClean="0"/>
              <a:t>West Chicago Community </a:t>
            </a:r>
            <a:br>
              <a:rPr lang="en-US" altLang="en-US" sz="2400" b="1" smtClean="0"/>
            </a:br>
            <a:r>
              <a:rPr lang="en-US" altLang="en-US" sz="2400" b="1" smtClean="0"/>
              <a:t>High School District 94</a:t>
            </a:r>
            <a:br>
              <a:rPr lang="en-US" altLang="en-US" sz="2400" b="1" smtClean="0"/>
            </a:br>
            <a:r>
              <a:rPr lang="en-US" altLang="en-US" sz="2400" b="1" smtClean="0"/>
              <a:t>SNAPSHOT 2019</a:t>
            </a:r>
            <a:endParaRPr lang="en-US" altLang="en-US" sz="24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34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0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05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62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5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03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8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35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en-US" altLang="en-US" sz="5400" b="1" smtClean="0">
                <a:latin typeface="Arial Black" panose="020B0A04020102020204" pitchFamily="34" charset="0"/>
              </a:rPr>
              <a:t>Student</a:t>
            </a:r>
            <a:br>
              <a:rPr lang="en-US" altLang="en-US" sz="5400" b="1" smtClean="0">
                <a:latin typeface="Arial Black" panose="020B0A04020102020204" pitchFamily="34" charset="0"/>
              </a:rPr>
            </a:br>
            <a:r>
              <a:rPr lang="en-US" altLang="en-US" sz="5400" b="1" smtClean="0">
                <a:latin typeface="Arial Black" panose="020B0A04020102020204" pitchFamily="34" charset="0"/>
              </a:rPr>
              <a:t>Achievement</a:t>
            </a:r>
            <a:endParaRPr lang="en-US" altLang="en-US" sz="5400" b="1" smtClean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en-US" altLang="en-US" b="1" smtClean="0"/>
              <a:t>Student Data</a:t>
            </a:r>
            <a:endParaRPr lang="en-US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16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44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2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65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99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3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9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6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en-US" altLang="en-US" sz="5400" b="1" smtClean="0">
                <a:latin typeface="Arial Black" panose="020B0A04020102020204" pitchFamily="34" charset="0"/>
              </a:rPr>
              <a:t>Student Data</a:t>
            </a:r>
            <a:endParaRPr lang="en-US" altLang="en-US" sz="5400" b="1" smtClean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13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1683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en-US" altLang="en-US" sz="5400" b="1" smtClean="0">
                <a:latin typeface="Arial Black" panose="020B0A04020102020204" pitchFamily="34" charset="0"/>
              </a:rPr>
              <a:t>Financial Data</a:t>
            </a:r>
            <a:endParaRPr lang="en-US" altLang="en-US" sz="5400" b="1" smtClean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14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66203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8033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 eaLnBrk="1" hangingPunct="1"/>
            <a:r>
              <a:rPr lang="en-US" altLang="en-US" sz="5400" b="1" smtClean="0">
                <a:latin typeface="Arial Black" panose="020B0A04020102020204" pitchFamily="34" charset="0"/>
              </a:rPr>
              <a:t>Staff Data</a:t>
            </a:r>
            <a:endParaRPr lang="en-US" altLang="en-US" sz="5400" b="1" smtClean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44241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8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1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6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5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5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6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1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5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8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On-screen Show (4:3)</PresentationFormat>
  <Paragraphs>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Office Theme</vt:lpstr>
      <vt:lpstr>PowerPoint Presentation</vt:lpstr>
      <vt:lpstr>West Chicago Community  High School District 94 SNAPSHOT 2019</vt:lpstr>
      <vt:lpstr>Student Data</vt:lpstr>
      <vt:lpstr>Student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Achievement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Data</vt:lpstr>
      <vt:lpstr>PowerPoint Presentation</vt:lpstr>
      <vt:lpstr>PowerPoint Presentation</vt:lpstr>
      <vt:lpstr>Staff Data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Chicago Community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Lane</dc:creator>
  <cp:lastModifiedBy>Amanda Lane</cp:lastModifiedBy>
  <cp:revision>1</cp:revision>
  <dcterms:created xsi:type="dcterms:W3CDTF">2021-02-04T19:37:22Z</dcterms:created>
  <dcterms:modified xsi:type="dcterms:W3CDTF">2021-02-04T19:37:22Z</dcterms:modified>
</cp:coreProperties>
</file>