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A85E-10DE-44DD-9EB8-52CD8D5BC90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D105-B632-41B9-B134-54A38F57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A85E-10DE-44DD-9EB8-52CD8D5BC90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D105-B632-41B9-B134-54A38F57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9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Lane</dc:creator>
  <cp:lastModifiedBy>Amanda Lane</cp:lastModifiedBy>
  <cp:revision>2</cp:revision>
  <dcterms:created xsi:type="dcterms:W3CDTF">2021-08-24T16:02:45Z</dcterms:created>
  <dcterms:modified xsi:type="dcterms:W3CDTF">2021-08-24T16:05:18Z</dcterms:modified>
</cp:coreProperties>
</file>